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648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smtClean="0"/>
              <a:t> + CSV</a:t>
            </a:r>
            <a:endParaRPr lang="en-US"/>
          </a:p>
        </p:txBody>
      </p:sp>
      <p:pic>
        <p:nvPicPr>
          <p:cNvPr id="5" name="Content Placeholder 4" descr="Screen Shot 2016-05-12 at 11.26.5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2181</TotalTime>
  <Words>374</Words>
  <Application>Microsoft Macintosh PowerPoint</Application>
  <PresentationFormat>On-screen Show (4:3)</PresentationFormat>
  <Paragraphs>98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+ CSV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136</cp:revision>
  <dcterms:created xsi:type="dcterms:W3CDTF">2015-04-06T19:59:47Z</dcterms:created>
  <dcterms:modified xsi:type="dcterms:W3CDTF">2016-05-13T06:27:46Z</dcterms:modified>
</cp:coreProperties>
</file>